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Atelier EV MINI: 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Le ciel étoilé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Space Kit de littleBits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6201475" y="3972625"/>
            <a:ext cx="2256600" cy="92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Âge: 10 ans et +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Niveau: intermédiaire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Durée: 60 min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23325.jpg" id="114" name="Shape 114"/>
          <p:cNvPicPr preferRelativeResize="0"/>
          <p:nvPr/>
        </p:nvPicPr>
        <p:blipFill rotWithShape="1">
          <a:blip r:embed="rId3">
            <a:alphaModFix/>
          </a:blip>
          <a:srcRect b="13328" l="0" r="0" t="19728"/>
          <a:stretch/>
        </p:blipFill>
        <p:spPr>
          <a:xfrm>
            <a:off x="4580175" y="-162700"/>
            <a:ext cx="4563823" cy="5306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50531_122954.jpg" id="115" name="Shape 115"/>
          <p:cNvPicPr preferRelativeResize="0"/>
          <p:nvPr/>
        </p:nvPicPr>
        <p:blipFill rotWithShape="1">
          <a:blip r:embed="rId4">
            <a:alphaModFix/>
          </a:blip>
          <a:srcRect b="13334" l="0" r="0" t="19726"/>
          <a:stretch/>
        </p:blipFill>
        <p:spPr>
          <a:xfrm>
            <a:off x="0" y="-162700"/>
            <a:ext cx="4580176" cy="53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457200" y="457927"/>
            <a:ext cx="8229600" cy="114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7. Découper le cercle et dessiner votre carte du ciel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717275" y="4121800"/>
            <a:ext cx="3401100" cy="7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*Trouvez la carte de votre choix sur internet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25243.jp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8. Trouer vos étoiles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25605.jp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457200" y="583877"/>
            <a:ext cx="8229600" cy="114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9. Coller la carte sur le cône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5"/>
            <a:ext cx="3285899" cy="114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Matériaux</a:t>
            </a:r>
          </a:p>
        </p:txBody>
      </p:sp>
      <p:pic>
        <p:nvPicPr>
          <p:cNvPr descr="plastic cup.jpg" id="62" name="Shape 62"/>
          <p:cNvPicPr preferRelativeResize="0"/>
          <p:nvPr/>
        </p:nvPicPr>
        <p:blipFill rotWithShape="1">
          <a:blip r:embed="rId3">
            <a:alphaModFix/>
          </a:blip>
          <a:srcRect b="0" l="25657" r="26668" t="2940"/>
          <a:stretch/>
        </p:blipFill>
        <p:spPr>
          <a:xfrm>
            <a:off x="5396988" y="0"/>
            <a:ext cx="3707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431250" y="1545400"/>
            <a:ext cx="6326999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Verre de plastique avec couvercle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Cartons noirs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Ciseaux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Ruban adhésif</a:t>
            </a:r>
          </a:p>
          <a:p>
            <a:pPr lvl="0" rtl="0">
              <a:spcBef>
                <a:spcPts val="600"/>
              </a:spcBef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Crayon noir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Little bits space kits (ou équivalent)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0_172426.jpg" id="68" name="Shape 68"/>
          <p:cNvPicPr preferRelativeResize="0"/>
          <p:nvPr/>
        </p:nvPicPr>
        <p:blipFill rotWithShape="1">
          <a:blip r:embed="rId3">
            <a:alphaModFix amt="83000"/>
          </a:blip>
          <a:srcRect b="0" l="0" r="0" t="6507"/>
          <a:stretch/>
        </p:blipFill>
        <p:spPr>
          <a:xfrm>
            <a:off x="0" y="-18799"/>
            <a:ext cx="9941975" cy="51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469350" y="4252275"/>
            <a:ext cx="5266199" cy="938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Little Bits requis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713200" y="43450"/>
            <a:ext cx="2415899" cy="2118299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 Power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1 Batterie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2 Wire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1 Light sensor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1 Bright Led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0_172426.jpg" id="75" name="Shape 75"/>
          <p:cNvPicPr preferRelativeResize="0"/>
          <p:nvPr/>
        </p:nvPicPr>
        <p:blipFill rotWithShape="1">
          <a:blip r:embed="rId3">
            <a:alphaModFix amt="83000"/>
          </a:blip>
          <a:srcRect b="0" l="0" r="0" t="6507"/>
          <a:stretch/>
        </p:blipFill>
        <p:spPr>
          <a:xfrm>
            <a:off x="0" y="-18799"/>
            <a:ext cx="9941975" cy="5188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50530_172426.jpg" id="76" name="Shape 76"/>
          <p:cNvPicPr preferRelativeResize="0"/>
          <p:nvPr/>
        </p:nvPicPr>
        <p:blipFill rotWithShape="1">
          <a:blip r:embed="rId4">
            <a:alphaModFix/>
          </a:blip>
          <a:srcRect b="0" l="0" r="0" t="6507"/>
          <a:stretch/>
        </p:blipFill>
        <p:spPr>
          <a:xfrm>
            <a:off x="0" y="-18799"/>
            <a:ext cx="9941975" cy="51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title"/>
          </p:nvPr>
        </p:nvSpPr>
        <p:spPr>
          <a:xfrm>
            <a:off x="2715975" y="205975"/>
            <a:ext cx="6295799" cy="229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Étape 1. </a:t>
            </a:r>
          </a:p>
          <a:p>
            <a:pPr lvl="0" algn="ctr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Assembler le circuit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53600" y="4239600"/>
            <a:ext cx="8989200" cy="903899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Power</a:t>
            </a:r>
            <a:r>
              <a:rPr lang="fr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» </a:t>
            </a:r>
            <a:r>
              <a:rPr lang="fr" sz="24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wire</a:t>
            </a:r>
            <a:r>
              <a:rPr lang="fr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» </a:t>
            </a:r>
            <a:r>
              <a:rPr lang="fr" sz="24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light sensor</a:t>
            </a:r>
            <a:r>
              <a:rPr lang="fr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» </a:t>
            </a:r>
            <a:r>
              <a:rPr lang="fr" sz="24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wire</a:t>
            </a:r>
            <a:r>
              <a:rPr lang="fr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» </a:t>
            </a:r>
            <a:r>
              <a:rPr lang="f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r>
              <a:rPr lang="fr" sz="2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11313.jp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01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2. Coller le led sur le verre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11347.jp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3. Faire un cône en carton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11356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2057400" y="371751"/>
            <a:ext cx="5146800" cy="635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4. Insérer le verre dans le cône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03675" y="4456526"/>
            <a:ext cx="8229600" cy="398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Faire passer les fils entre le verre et le carton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21623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4038600" y="178500"/>
            <a:ext cx="5123100" cy="73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5. Coller le sensor sur le cône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531_122100.jpg" id="108" name="Shape 108"/>
          <p:cNvPicPr preferRelativeResize="0"/>
          <p:nvPr/>
        </p:nvPicPr>
        <p:blipFill rotWithShape="1">
          <a:blip r:embed="rId3">
            <a:alphaModFix/>
          </a:blip>
          <a:srcRect b="32206" l="0" r="0" t="3494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457200" y="1266477"/>
            <a:ext cx="8229600" cy="1141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6. Dessiner un cercle sur un carton de la dimension du cône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